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01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21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169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12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94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39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366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82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92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42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92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D0167-436F-4234-A3F9-CE760A3B05BA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8B25-CBE2-4A28-88EA-D67C82A93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6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109199"/>
              </p:ext>
            </p:extLst>
          </p:nvPr>
        </p:nvGraphicFramePr>
        <p:xfrm>
          <a:off x="1023524" y="1439917"/>
          <a:ext cx="7866346" cy="3382604"/>
        </p:xfrm>
        <a:graphic>
          <a:graphicData uri="http://schemas.openxmlformats.org/drawingml/2006/table">
            <a:tbl>
              <a:tblPr firstRow="1" firstCol="1" bandRow="1"/>
              <a:tblGrid>
                <a:gridCol w="1436783">
                  <a:extLst>
                    <a:ext uri="{9D8B030D-6E8A-4147-A177-3AD203B41FA5}">
                      <a16:colId xmlns:a16="http://schemas.microsoft.com/office/drawing/2014/main" val="2631108370"/>
                    </a:ext>
                  </a:extLst>
                </a:gridCol>
                <a:gridCol w="2548373">
                  <a:extLst>
                    <a:ext uri="{9D8B030D-6E8A-4147-A177-3AD203B41FA5}">
                      <a16:colId xmlns:a16="http://schemas.microsoft.com/office/drawing/2014/main" val="2905281962"/>
                    </a:ext>
                  </a:extLst>
                </a:gridCol>
                <a:gridCol w="1219468">
                  <a:extLst>
                    <a:ext uri="{9D8B030D-6E8A-4147-A177-3AD203B41FA5}">
                      <a16:colId xmlns:a16="http://schemas.microsoft.com/office/drawing/2014/main" val="1168649954"/>
                    </a:ext>
                  </a:extLst>
                </a:gridCol>
                <a:gridCol w="2661722">
                  <a:extLst>
                    <a:ext uri="{9D8B030D-6E8A-4147-A177-3AD203B41FA5}">
                      <a16:colId xmlns:a16="http://schemas.microsoft.com/office/drawing/2014/main" val="1658037383"/>
                    </a:ext>
                  </a:extLst>
                </a:gridCol>
              </a:tblGrid>
              <a:tr h="696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ふりがな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事業所名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340147"/>
                  </a:ext>
                </a:extLst>
              </a:tr>
              <a:tr h="6263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住　　所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462149"/>
                  </a:ext>
                </a:extLst>
              </a:tr>
              <a:tr h="654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代表者氏名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（役職名）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750837"/>
                  </a:ext>
                </a:extLst>
              </a:tr>
              <a:tr h="7029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担当者部署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担当者氏名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（役職名）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466429"/>
                  </a:ext>
                </a:extLst>
              </a:tr>
              <a:tr h="701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電話番号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FAX</a:t>
                      </a:r>
                      <a:r>
                        <a:rPr lang="ja-JP" sz="1600" kern="100" dirty="0">
                          <a:effectLst/>
                          <a:latin typeface="游明朝" panose="02020400000000000000" pitchFamily="18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番号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Ｐゴシック" panose="020B0600070205080204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19289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7523" y="1076009"/>
            <a:ext cx="51732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法人</a:t>
            </a:r>
            <a:r>
              <a:rPr kumimoji="0" lang="ja-JP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（事業所）</a:t>
            </a:r>
            <a:r>
              <a:rPr kumimoji="0" lang="ja-JP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年間パスポート申込書</a:t>
            </a:r>
            <a:endParaRPr kumimoji="0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7062" y="97564"/>
            <a:ext cx="674622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燕市産業史料館　宛</a:t>
            </a:r>
            <a:endParaRPr kumimoji="0" lang="en-US" altLang="ja-JP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FAX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０２５６－６３－７６６９</a:t>
            </a:r>
            <a:endParaRPr lang="en-US" altLang="ja-JP" sz="16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Mail</a:t>
            </a:r>
            <a:r>
              <a:rPr kumimoji="0" lang="ja-JP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sangyoshiryokan@city.tsubame.lg.jp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23524" y="4933200"/>
            <a:ext cx="786634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・</a:t>
            </a:r>
            <a:r>
              <a:rPr kumimoji="0" lang="ja-JP" alt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有効期間は発行から１年間となります。</a:t>
            </a:r>
            <a:endParaRPr kumimoji="0" lang="en-US" altLang="ja-JP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・年間パスポートの利用は燕市産業史料館内に限り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、１回の入館につき、５名様まで入館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できます。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払い戻し及び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譲与・貸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与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出来かねますので、あらかじめご了承ください。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・紛失した場合は燕市産業史料館までお問合せください。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上記ご記入の上、燕市産業史料館までお申し込みください。</a:t>
            </a:r>
            <a:endParaRPr kumimoji="0" lang="ja-JP" altLang="ja-JP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078909" y="462090"/>
            <a:ext cx="360371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申請日　　　　　年　　　　月　　　　日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023524" y="1076009"/>
            <a:ext cx="44587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発行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No.</a:t>
            </a:r>
            <a:endParaRPr kumimoji="0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69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109</Words>
  <Application>Microsoft Office PowerPoint</Application>
  <PresentationFormat>A4 210 x 297 mm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長谷川　裕輔</dc:creator>
  <cp:lastModifiedBy>富井　秀和</cp:lastModifiedBy>
  <cp:revision>8</cp:revision>
  <cp:lastPrinted>2020-04-01T09:38:45Z</cp:lastPrinted>
  <dcterms:created xsi:type="dcterms:W3CDTF">2020-04-01T09:29:29Z</dcterms:created>
  <dcterms:modified xsi:type="dcterms:W3CDTF">2021-09-29T06:05:20Z</dcterms:modified>
</cp:coreProperties>
</file>